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70" r:id="rId8"/>
    <p:sldId id="266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F05F1-D20D-4619-83C0-3C7C126D2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4038DE-B810-496F-B7DC-8D57F3873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3C387-D506-4F11-B4B4-3990588C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0D9A2-C5D9-4A07-9E72-B24B859F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DE4FC-3525-47EB-B850-9212A1CC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6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34DAB-EB44-4E52-A313-A8A8B46E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94E3D-E058-4BE4-B5E6-01E71F20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2450B-C067-49AD-96AF-D16E9F63D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68BB2-ACBC-4345-BB2F-B497645E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145F0-42A3-4C2C-8FA4-44A98B39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75EC90-830A-4D27-A1EA-704CB1B36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C07670-090F-482C-878D-C091926A9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AAE4C-4B7D-46BE-B025-A1949C20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99799-5DDD-453D-BB39-6E86997B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59E74-F1EA-4031-899D-62B7F094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2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A13B4-3F14-42A6-93D2-4BEC9E41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1D930-2BE5-4496-B1D1-ED40CCDF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8D6D-229E-4AD5-B761-449A4688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A9EF6-73FB-4BD5-AE18-84AA8FD3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AD699-F6C2-4EA3-B68F-238D81CC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0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B482-8D13-4AF9-A8B1-7DD31732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52C32-5244-4925-B427-FA5CEE8F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759C9-271A-41E7-81F3-7918F5B0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5E88E-2B04-4EF6-A99B-58621C71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C4757-E306-4971-9DDE-AB70B9BB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1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684F5-273B-4882-81D3-7AF7AD5B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4F470-10D0-4927-9EB7-A41C2A621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B1A3-C6DC-495F-8554-6A3504698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1F06B-2735-451F-B934-EB880946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E54B59-C25F-43D9-8ECA-CBF0F2CC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0914CD-F19A-440E-84BB-6E429831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2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AADE4-864B-44AA-8EC9-6D5C41EB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56CB5-D37E-4E7A-8ECD-7209ED352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CEA30F-7E67-4F33-8826-FBFCB28F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8F5938-AF1B-46F0-8A3E-22C00E62E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D9C4F-DC7A-4FEA-BF2B-2A534A6A5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B1FFC5-2C96-4BBE-A5A8-F915257D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B4FB12-D83D-43CE-8D65-01F76DB1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B24684-D15B-4880-940A-F7AEEAE9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49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44528-5C30-45E2-AD32-28D13718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7F69C-9E40-4132-A81A-51EFD086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86482-857B-4D1B-9AE8-782F3B1A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3C003-6C03-42E0-97A0-EE1CA7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8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CC9AFA-E72D-4892-B1CF-CFA7C65E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2AB8D5-5DF1-4C82-A187-41FCB5CD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8E3A8-0928-42E8-BFD2-BF6D9C1C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3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37253-7DAA-4B11-9A9F-BD95C52A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60722-1982-4C7D-911E-BD73C15D8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170626-74E0-4488-AEC7-C0CBA44ED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0BDB0-D75E-47A3-A6C6-0A961645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FCC325-C1C9-40B8-8EC0-0A9D4BC3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8E67F-588B-4367-84C5-694B9CB0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3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B502A-4C20-4A8C-B9EC-AE20FEBA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F7E3DF-63F5-46D2-8B47-9E75A531E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CD544-A2CE-4BB0-884C-17DEA3F0D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B48332-7117-4324-835E-F0D50482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9B761-C6A3-44B7-A9CF-E24DC5B4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23D78-8D93-436A-8CCA-DB4B2B53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708C70-9CC3-4A2C-9561-0A08687E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E9FFE-CC27-44EB-A628-AD2F158CC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10E67-EFA9-4C78-B78A-B7E506405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648C-61EB-4747-9207-BC1CDDB6A515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6F97C-489A-45E8-86AC-9A9B0C6E7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565AF-762E-4DED-8254-D17C0CC19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0C925-67E8-48E1-850E-E5D654243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5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0C3BB2-D477-4F90-8F8A-6A2D0EAE7019}"/>
              </a:ext>
            </a:extLst>
          </p:cNvPr>
          <p:cNvSpPr txBox="1"/>
          <p:nvPr/>
        </p:nvSpPr>
        <p:spPr>
          <a:xfrm>
            <a:off x="1336207" y="2613392"/>
            <a:ext cx="4931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HANSUNG UNIV.</a:t>
            </a: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5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마인드팡</a:t>
            </a: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마인드맵 </a:t>
            </a:r>
            <a:r>
              <a:rPr lang="ko-KR" altLang="en-US" sz="25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헬퍼</a:t>
            </a:r>
            <a:endParaRPr lang="en-US" altLang="ko-KR" sz="25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1394050 </a:t>
            </a:r>
            <a:r>
              <a:rPr lang="en-US" altLang="ko-KR" sz="25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YongBeen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1394070 </a:t>
            </a:r>
            <a:r>
              <a:rPr lang="en-US" altLang="ko-KR" sz="25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KyoungBae</a:t>
            </a:r>
            <a:endParaRPr lang="ko-KR" altLang="en-US" sz="2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nd mapì ëí ì´ë¯¸ì§ ê²ìê²°ê³¼">
            <a:extLst>
              <a:ext uri="{FF2B5EF4-FFF2-40B4-BE49-F238E27FC236}">
                <a16:creationId xmlns:a16="http://schemas.microsoft.com/office/drawing/2014/main" id="{D14E6AA4-F7F4-43F4-B44C-8DC67661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12" y="2919369"/>
            <a:ext cx="3270686" cy="351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78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7CCB3-F967-4305-A3A4-D03FF6570CA6}"/>
              </a:ext>
            </a:extLst>
          </p:cNvPr>
          <p:cNvSpPr txBox="1"/>
          <p:nvPr/>
        </p:nvSpPr>
        <p:spPr>
          <a:xfrm>
            <a:off x="2667000" y="1383318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향후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B83A3-FE62-420C-BD12-55EE0DD5F81D}"/>
              </a:ext>
            </a:extLst>
          </p:cNvPr>
          <p:cNvSpPr txBox="1"/>
          <p:nvPr/>
        </p:nvSpPr>
        <p:spPr>
          <a:xfrm>
            <a:off x="737029" y="4828351"/>
            <a:ext cx="720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마인드맵 클러스터링       단어 추천 기능</a:t>
            </a:r>
            <a:endParaRPr lang="en-US" altLang="ko-KR" dirty="0"/>
          </a:p>
        </p:txBody>
      </p:sp>
      <p:pic>
        <p:nvPicPr>
          <p:cNvPr id="7170" name="Picture 2" descr="clusteringì ëí ì´ë¯¸ì§ ê²ìê²°ê³¼">
            <a:extLst>
              <a:ext uri="{FF2B5EF4-FFF2-40B4-BE49-F238E27FC236}">
                <a16:creationId xmlns:a16="http://schemas.microsoft.com/office/drawing/2014/main" id="{1F964AB4-F3BF-46A1-BBA1-A8E5963C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29" y="3232237"/>
            <a:ext cx="2006518" cy="11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ìê°ì ëí ì´ë¯¸ì§ ê²ìê²°ê³¼">
            <a:extLst>
              <a:ext uri="{FF2B5EF4-FFF2-40B4-BE49-F238E27FC236}">
                <a16:creationId xmlns:a16="http://schemas.microsoft.com/office/drawing/2014/main" id="{9F74B4F4-D344-48D8-A6DF-E4076F6D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39" y="2972071"/>
            <a:ext cx="2006518" cy="141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NSì ëí ì´ë¯¸ì§ ê²ìê²°ê³¼">
            <a:extLst>
              <a:ext uri="{FF2B5EF4-FFF2-40B4-BE49-F238E27FC236}">
                <a16:creationId xmlns:a16="http://schemas.microsoft.com/office/drawing/2014/main" id="{96429C89-CEEC-455C-A1A9-E5F11FD0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23" y="3065377"/>
            <a:ext cx="2532532" cy="168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295CA-9CF9-41C5-A36A-5BF3A821C2D9}"/>
              </a:ext>
            </a:extLst>
          </p:cNvPr>
          <p:cNvSpPr txBox="1"/>
          <p:nvPr/>
        </p:nvSpPr>
        <p:spPr>
          <a:xfrm>
            <a:off x="6377283" y="4750155"/>
            <a:ext cx="294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유저들간의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측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 서비스 제공</a:t>
            </a:r>
          </a:p>
        </p:txBody>
      </p:sp>
      <p:pic>
        <p:nvPicPr>
          <p:cNvPr id="7176" name="Picture 8" descr="UIì ëí ì´ë¯¸ì§ ê²ìê²°ê³¼">
            <a:extLst>
              <a:ext uri="{FF2B5EF4-FFF2-40B4-BE49-F238E27FC236}">
                <a16:creationId xmlns:a16="http://schemas.microsoft.com/office/drawing/2014/main" id="{B8EAEC64-530E-40D2-A9BF-FB865AFB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33" y="2895967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9248F-924D-484B-9955-69FF14EF0530}"/>
              </a:ext>
            </a:extLst>
          </p:cNvPr>
          <p:cNvSpPr txBox="1"/>
          <p:nvPr/>
        </p:nvSpPr>
        <p:spPr>
          <a:xfrm>
            <a:off x="9325757" y="4828351"/>
            <a:ext cx="240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편리한 </a:t>
            </a:r>
            <a:r>
              <a:rPr lang="en-US" altLang="ko-KR" dirty="0"/>
              <a:t>UI</a:t>
            </a:r>
            <a:r>
              <a:rPr lang="ko-KR" altLang="en-US" dirty="0"/>
              <a:t> 개선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455C7A-59DA-4F12-B2DB-D15966565CCC}"/>
              </a:ext>
            </a:extLst>
          </p:cNvPr>
          <p:cNvSpPr/>
          <p:nvPr/>
        </p:nvSpPr>
        <p:spPr>
          <a:xfrm>
            <a:off x="687635" y="2603241"/>
            <a:ext cx="4926653" cy="31070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A14A-B57A-4BA7-85A8-0B070AEEDDB7}"/>
              </a:ext>
            </a:extLst>
          </p:cNvPr>
          <p:cNvSpPr txBox="1"/>
          <p:nvPr/>
        </p:nvSpPr>
        <p:spPr>
          <a:xfrm>
            <a:off x="2385851" y="2146884"/>
            <a:ext cx="12530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ko-KR" altLang="en-US" dirty="0" err="1"/>
              <a:t>머신러닝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3A042-937D-4396-B29A-46DA0C8CE605}"/>
              </a:ext>
            </a:extLst>
          </p:cNvPr>
          <p:cNvSpPr txBox="1"/>
          <p:nvPr/>
        </p:nvSpPr>
        <p:spPr>
          <a:xfrm>
            <a:off x="2890934" y="3228945"/>
            <a:ext cx="641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9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BD1CA2-2A37-4DDA-8236-E2ED75C79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effectLst>
            <a:outerShdw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EF46C-FC6D-4A60-9650-C1CCCC26D524}"/>
              </a:ext>
            </a:extLst>
          </p:cNvPr>
          <p:cNvSpPr txBox="1"/>
          <p:nvPr/>
        </p:nvSpPr>
        <p:spPr>
          <a:xfrm>
            <a:off x="1458685" y="2977286"/>
            <a:ext cx="9274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자신의 생각을 정리해 </a:t>
            </a:r>
            <a:endParaRPr lang="en-US" altLang="ko-KR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보신 적이 있으세요</a:t>
            </a:r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6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F265C-51EC-4B3E-85D5-62DED8BFEC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57000"/>
            </a:blip>
            <a:stretch>
              <a:fillRect/>
            </a:stretch>
          </a:blip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AFCCD-3236-4811-B41F-4C7B45D2F9EA}"/>
              </a:ext>
            </a:extLst>
          </p:cNvPr>
          <p:cNvSpPr txBox="1"/>
          <p:nvPr/>
        </p:nvSpPr>
        <p:spPr>
          <a:xfrm>
            <a:off x="2331098" y="1912775"/>
            <a:ext cx="75298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spc="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아무리 좋은</a:t>
            </a:r>
            <a:endParaRPr lang="en-US" altLang="ko-KR" sz="5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spc="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생각이라도</a:t>
            </a:r>
            <a:endParaRPr lang="en-US" altLang="ko-KR" sz="5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spc="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정리되지</a:t>
            </a:r>
            <a:endParaRPr lang="en-US" altLang="ko-KR" sz="5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spc="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않는다면</a:t>
            </a:r>
            <a:r>
              <a:rPr lang="en-US" altLang="ko-KR" sz="5000" spc="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5000" spc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6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EE0EB1-5439-4BE5-AED4-978CA5FD0610}"/>
              </a:ext>
            </a:extLst>
          </p:cNvPr>
          <p:cNvSpPr/>
          <p:nvPr/>
        </p:nvSpPr>
        <p:spPr>
          <a:xfrm>
            <a:off x="0" y="-111967"/>
            <a:ext cx="12192000" cy="6969967"/>
          </a:xfrm>
          <a:prstGeom prst="rect">
            <a:avLst/>
          </a:prstGeom>
          <a:blipFill>
            <a:blip r:embed="rId2">
              <a:alphaModFix amt="57000"/>
            </a:blip>
            <a:stretch>
              <a:fillRect/>
            </a:stretch>
          </a:blipFill>
          <a:effectLst>
            <a:outerShdw blurRad="50800" dist="50800" dir="54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3397D-EF5E-4980-8496-B389013CB116}"/>
              </a:ext>
            </a:extLst>
          </p:cNvPr>
          <p:cNvSpPr txBox="1"/>
          <p:nvPr/>
        </p:nvSpPr>
        <p:spPr>
          <a:xfrm>
            <a:off x="522513" y="1920895"/>
            <a:ext cx="586895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지금 바로</a:t>
            </a:r>
            <a:endParaRPr lang="en-US" altLang="ko-KR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시작합니다</a:t>
            </a:r>
            <a:endParaRPr lang="en-US" altLang="ko-KR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마인드팡</a:t>
            </a:r>
            <a:endParaRPr lang="ko-KR" altLang="en-US" sz="5000" dirty="0">
              <a:solidFill>
                <a:schemeClr val="accent1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7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7CCB3-F967-4305-A3A4-D03FF6570CA6}"/>
              </a:ext>
            </a:extLst>
          </p:cNvPr>
          <p:cNvSpPr txBox="1"/>
          <p:nvPr/>
        </p:nvSpPr>
        <p:spPr>
          <a:xfrm>
            <a:off x="2467758" y="1203649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현재까지 진행상황</a:t>
            </a:r>
          </a:p>
        </p:txBody>
      </p:sp>
      <p:pic>
        <p:nvPicPr>
          <p:cNvPr id="6148" name="Picture 4" descr="ìì±ì ëí ì´ë¯¸ì§ ê²ìê²°ê³¼">
            <a:extLst>
              <a:ext uri="{FF2B5EF4-FFF2-40B4-BE49-F238E27FC236}">
                <a16:creationId xmlns:a16="http://schemas.microsoft.com/office/drawing/2014/main" id="{E7303268-F176-4C20-9A90-F79A1C64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8" y="3030413"/>
            <a:ext cx="1908507" cy="20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ì±ì ëí ì´ë¯¸ì§ ê²ìê²°ê³¼">
            <a:extLst>
              <a:ext uri="{FF2B5EF4-FFF2-40B4-BE49-F238E27FC236}">
                <a16:creationId xmlns:a16="http://schemas.microsoft.com/office/drawing/2014/main" id="{A66FF0DA-DD9F-470B-ADC4-36ECE32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44" y="2898421"/>
            <a:ext cx="2042629" cy="20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Bì ëí ì´ë¯¸ì§ ê²ìê²°ê³¼">
            <a:extLst>
              <a:ext uri="{FF2B5EF4-FFF2-40B4-BE49-F238E27FC236}">
                <a16:creationId xmlns:a16="http://schemas.microsoft.com/office/drawing/2014/main" id="{987749D6-F777-4F2C-BB08-B4B677B5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8" y="2752820"/>
            <a:ext cx="2188230" cy="21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B83A3-FE62-420C-BD12-55EE0DD5F81D}"/>
              </a:ext>
            </a:extLst>
          </p:cNvPr>
          <p:cNvSpPr txBox="1"/>
          <p:nvPr/>
        </p:nvSpPr>
        <p:spPr>
          <a:xfrm>
            <a:off x="625150" y="5285019"/>
            <a:ext cx="720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유저의 마인드맵 작성                    </a:t>
            </a:r>
            <a:r>
              <a:rPr lang="ko-KR" altLang="en-US" dirty="0" err="1"/>
              <a:t>유저별</a:t>
            </a:r>
            <a:r>
              <a:rPr lang="ko-KR" altLang="en-US" dirty="0"/>
              <a:t>  마인드맵 리스트화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FE808-CCFE-41EC-ACB1-F680C31E3F7F}"/>
              </a:ext>
            </a:extLst>
          </p:cNvPr>
          <p:cNvSpPr txBox="1"/>
          <p:nvPr/>
        </p:nvSpPr>
        <p:spPr>
          <a:xfrm>
            <a:off x="8332737" y="5146519"/>
            <a:ext cx="29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 및 마인드맵</a:t>
            </a:r>
            <a:endParaRPr lang="en-US" altLang="ko-KR" dirty="0"/>
          </a:p>
          <a:p>
            <a:pPr algn="ctr"/>
            <a:r>
              <a:rPr lang="ko-KR" altLang="en-US" dirty="0"/>
              <a:t>정보 데이터베이스화</a:t>
            </a:r>
          </a:p>
        </p:txBody>
      </p:sp>
    </p:spTree>
    <p:extLst>
      <p:ext uri="{BB962C8B-B14F-4D97-AF65-F5344CB8AC3E}">
        <p14:creationId xmlns:p14="http://schemas.microsoft.com/office/powerpoint/2010/main" val="34235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5150" y="1203649"/>
            <a:ext cx="10637399" cy="4589201"/>
            <a:chOff x="625150" y="1203649"/>
            <a:chExt cx="10637399" cy="4589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F7CCB3-F967-4305-A3A4-D03FF6570CA6}"/>
                </a:ext>
              </a:extLst>
            </p:cNvPr>
            <p:cNvSpPr txBox="1"/>
            <p:nvPr/>
          </p:nvSpPr>
          <p:spPr>
            <a:xfrm>
              <a:off x="2467758" y="1203649"/>
              <a:ext cx="685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Arial" panose="020B0604020202020204" pitchFamily="34" charset="0"/>
                  <a:ea typeface="HY헤드라인M" panose="02030600000101010101" pitchFamily="18" charset="-127"/>
                  <a:cs typeface="Arial" panose="020B0604020202020204" pitchFamily="34" charset="0"/>
                </a:rPr>
                <a:t>현재까지 진행상황</a:t>
              </a:r>
            </a:p>
          </p:txBody>
        </p:sp>
        <p:pic>
          <p:nvPicPr>
            <p:cNvPr id="6148" name="Picture 4" descr="ìì±ì ëí ì´ë¯¸ì§ ê²ìê²°ê³¼">
              <a:extLst>
                <a:ext uri="{FF2B5EF4-FFF2-40B4-BE49-F238E27FC236}">
                  <a16:creationId xmlns:a16="http://schemas.microsoft.com/office/drawing/2014/main" id="{E7303268-F176-4C20-9A90-F79A1C64C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668" y="3030413"/>
              <a:ext cx="1908507" cy="205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ìì±ì ëí ì´ë¯¸ì§ ê²ìê²°ê³¼">
              <a:extLst>
                <a:ext uri="{FF2B5EF4-FFF2-40B4-BE49-F238E27FC236}">
                  <a16:creationId xmlns:a16="http://schemas.microsoft.com/office/drawing/2014/main" id="{A66FF0DA-DD9F-470B-ADC4-36ECE32E5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444" y="2898421"/>
              <a:ext cx="2042629" cy="2042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DBì ëí ì´ë¯¸ì§ ê²ìê²°ê³¼">
              <a:extLst>
                <a:ext uri="{FF2B5EF4-FFF2-40B4-BE49-F238E27FC236}">
                  <a16:creationId xmlns:a16="http://schemas.microsoft.com/office/drawing/2014/main" id="{987749D6-F777-4F2C-BB08-B4B677B54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3528" y="2752820"/>
              <a:ext cx="2188230" cy="218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CB83A3-FE62-420C-BD12-55EE0DD5F81D}"/>
                </a:ext>
              </a:extLst>
            </p:cNvPr>
            <p:cNvSpPr txBox="1"/>
            <p:nvPr/>
          </p:nvSpPr>
          <p:spPr>
            <a:xfrm>
              <a:off x="625150" y="5285019"/>
              <a:ext cx="7203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유저의 마인드맵 작성                    </a:t>
              </a:r>
              <a:r>
                <a:rPr lang="ko-KR" altLang="en-US" dirty="0" err="1"/>
                <a:t>유저별</a:t>
              </a:r>
              <a:r>
                <a:rPr lang="ko-KR" altLang="en-US" dirty="0"/>
                <a:t>  마인드맵 리스트화</a:t>
              </a:r>
              <a:endParaRPr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DFE808-CCFE-41EC-ACB1-F680C31E3F7F}"/>
                </a:ext>
              </a:extLst>
            </p:cNvPr>
            <p:cNvSpPr txBox="1"/>
            <p:nvPr/>
          </p:nvSpPr>
          <p:spPr>
            <a:xfrm>
              <a:off x="8332737" y="5146519"/>
              <a:ext cx="29298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유저 및 마인드맵</a:t>
              </a:r>
              <a:endParaRPr lang="en-US" altLang="ko-KR" dirty="0"/>
            </a:p>
            <a:p>
              <a:pPr algn="ctr"/>
              <a:r>
                <a:rPr lang="ko-KR" altLang="en-US" dirty="0"/>
                <a:t>정보 데이터베이스화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CB83A3-FE62-420C-BD12-55EE0DD5F81D}"/>
              </a:ext>
            </a:extLst>
          </p:cNvPr>
          <p:cNvSpPr txBox="1"/>
          <p:nvPr/>
        </p:nvSpPr>
        <p:spPr>
          <a:xfrm>
            <a:off x="2690618" y="5712492"/>
            <a:ext cx="720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편리해진 인터페이스                          마인드맵 군집화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374" y="3325894"/>
            <a:ext cx="2822295" cy="20932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249" y="3102069"/>
            <a:ext cx="3067050" cy="2447925"/>
          </a:xfrm>
          <a:prstGeom prst="rect">
            <a:avLst/>
          </a:prstGeom>
          <a:effectLst>
            <a:outerShdw blurRad="50800" dist="50800" dir="5400000" sx="48000" sy="48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18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5.55112E-17 -0.3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96"/>
            <a:ext cx="12192000" cy="62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8-05-15 11-43-00-3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735" y="172122"/>
            <a:ext cx="12203735" cy="63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82B7CB-074D-4207-B919-4B9CFACD3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722855"/>
              </p:ext>
            </p:extLst>
          </p:nvPr>
        </p:nvGraphicFramePr>
        <p:xfrm>
          <a:off x="959992" y="1611205"/>
          <a:ext cx="10272015" cy="469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126">
                  <a:extLst>
                    <a:ext uri="{9D8B030D-6E8A-4147-A177-3AD203B41FA5}">
                      <a16:colId xmlns:a16="http://schemas.microsoft.com/office/drawing/2014/main" val="2016532609"/>
                    </a:ext>
                  </a:extLst>
                </a:gridCol>
                <a:gridCol w="1382646">
                  <a:extLst>
                    <a:ext uri="{9D8B030D-6E8A-4147-A177-3AD203B41FA5}">
                      <a16:colId xmlns:a16="http://schemas.microsoft.com/office/drawing/2014/main" val="2127643126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166710713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924540933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3665978454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681333943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382790367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861044973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385101927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2743184524"/>
                    </a:ext>
                  </a:extLst>
                </a:gridCol>
                <a:gridCol w="846027">
                  <a:extLst>
                    <a:ext uri="{9D8B030D-6E8A-4147-A177-3AD203B41FA5}">
                      <a16:colId xmlns:a16="http://schemas.microsoft.com/office/drawing/2014/main" val="1821773714"/>
                    </a:ext>
                  </a:extLst>
                </a:gridCol>
              </a:tblGrid>
              <a:tr h="25207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 분</a:t>
                      </a:r>
                      <a:endParaRPr lang="en-US" altLang="ko-KR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459013"/>
                  </a:ext>
                </a:extLst>
              </a:tr>
              <a:tr h="20555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4/16 ~ 22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4/23~30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5/1 ~ 6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5/7~ 13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5/14 ~ 20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5/21~ 27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5/28 ~6/1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6/2 ~ 6/10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6/11~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06266"/>
                  </a:ext>
                </a:extLst>
              </a:tr>
              <a:tr h="2288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디자인</a:t>
                      </a:r>
                      <a:r>
                        <a:rPr lang="en-US" altLang="ko-KR" sz="1000" dirty="0"/>
                        <a:t>&amp;UI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    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지 속 적 인       보 </a:t>
                      </a:r>
                      <a:r>
                        <a:rPr lang="ko-KR" altLang="en-US" sz="1000" b="1" dirty="0" err="1"/>
                        <a:t>완</a:t>
                      </a:r>
                      <a:r>
                        <a:rPr lang="ko-KR" altLang="en-US" sz="1000" b="1" dirty="0"/>
                        <a:t>       및      개 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494111"/>
                  </a:ext>
                </a:extLst>
              </a:tr>
              <a:tr h="228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타임라인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86530"/>
                  </a:ext>
                </a:extLst>
              </a:tr>
              <a:tr h="457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친구페이지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152077"/>
                  </a:ext>
                </a:extLst>
              </a:tr>
              <a:tr h="3050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분석 </a:t>
                      </a:r>
                      <a:r>
                        <a:rPr lang="en-US" altLang="ko-KR" sz="1000" dirty="0"/>
                        <a:t>&amp; DB </a:t>
                      </a:r>
                      <a:r>
                        <a:rPr lang="ko-KR" altLang="en-US" sz="1000" dirty="0"/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마인드맵 클러스터링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102441"/>
                  </a:ext>
                </a:extLst>
              </a:tr>
              <a:tr h="305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단어추천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293431"/>
                  </a:ext>
                </a:extLst>
              </a:tr>
              <a:tr h="305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협업기능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69743"/>
                  </a:ext>
                </a:extLst>
              </a:tr>
              <a:tr h="4576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&amp;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코딩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머신러닝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963310"/>
                  </a:ext>
                </a:extLst>
              </a:tr>
              <a:tr h="228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SNS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06002"/>
                  </a:ext>
                </a:extLst>
              </a:tr>
              <a:tr h="228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웹</a:t>
                      </a:r>
                      <a:r>
                        <a:rPr lang="en-US" altLang="ko-KR" sz="1000" dirty="0"/>
                        <a:t>&amp;</a:t>
                      </a:r>
                      <a:r>
                        <a:rPr lang="ko-KR" altLang="en-US" sz="1000" dirty="0"/>
                        <a:t>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280"/>
                  </a:ext>
                </a:extLst>
              </a:tr>
              <a:tr h="457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대화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협업기능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7000"/>
                  </a:ext>
                </a:extLst>
              </a:tr>
              <a:tr h="4576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통합 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반복점검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테스트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83647"/>
                  </a:ext>
                </a:extLst>
              </a:tr>
              <a:tr h="457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발표 및 시연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807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85F12D-A9DC-42D5-B402-DA8A10DED455}"/>
              </a:ext>
            </a:extLst>
          </p:cNvPr>
          <p:cNvSpPr txBox="1"/>
          <p:nvPr/>
        </p:nvSpPr>
        <p:spPr>
          <a:xfrm>
            <a:off x="3150869" y="693326"/>
            <a:ext cx="589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발 계 획    및    일 정</a:t>
            </a:r>
          </a:p>
        </p:txBody>
      </p:sp>
    </p:spTree>
    <p:extLst>
      <p:ext uri="{BB962C8B-B14F-4D97-AF65-F5344CB8AC3E}">
        <p14:creationId xmlns:p14="http://schemas.microsoft.com/office/powerpoint/2010/main" val="209515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166</Words>
  <Application>Microsoft Office PowerPoint</Application>
  <PresentationFormat>와이드스크린</PresentationFormat>
  <Paragraphs>74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조명수</dc:creator>
  <cp:lastModifiedBy>Windows 사용자</cp:lastModifiedBy>
  <cp:revision>26</cp:revision>
  <dcterms:created xsi:type="dcterms:W3CDTF">2018-04-16T12:01:04Z</dcterms:created>
  <dcterms:modified xsi:type="dcterms:W3CDTF">2018-05-15T03:04:07Z</dcterms:modified>
</cp:coreProperties>
</file>